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C74-80A8-40DF-84B0-69AC6524BD91}" type="datetimeFigureOut">
              <a:rPr lang="ko-KR" altLang="en-US" smtClean="0"/>
              <a:pPr/>
              <a:t>2014-08-30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351-0D0D-40AF-A255-8048A6BE6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C74-80A8-40DF-84B0-69AC6524BD91}" type="datetimeFigureOut">
              <a:rPr lang="ko-KR" altLang="en-US" smtClean="0"/>
              <a:pPr/>
              <a:t>2014-08-30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351-0D0D-40AF-A255-8048A6BE6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C74-80A8-40DF-84B0-69AC6524BD91}" type="datetimeFigureOut">
              <a:rPr lang="ko-KR" altLang="en-US" smtClean="0"/>
              <a:pPr/>
              <a:t>2014-08-30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351-0D0D-40AF-A255-8048A6BE6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C74-80A8-40DF-84B0-69AC6524BD91}" type="datetimeFigureOut">
              <a:rPr lang="ko-KR" altLang="en-US" smtClean="0"/>
              <a:pPr/>
              <a:t>2014-08-30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351-0D0D-40AF-A255-8048A6BE6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C74-80A8-40DF-84B0-69AC6524BD91}" type="datetimeFigureOut">
              <a:rPr lang="ko-KR" altLang="en-US" smtClean="0"/>
              <a:pPr/>
              <a:t>2014-08-30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351-0D0D-40AF-A255-8048A6BE6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C74-80A8-40DF-84B0-69AC6524BD91}" type="datetimeFigureOut">
              <a:rPr lang="ko-KR" altLang="en-US" smtClean="0"/>
              <a:pPr/>
              <a:t>2014-08-30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351-0D0D-40AF-A255-8048A6BE6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C74-80A8-40DF-84B0-69AC6524BD91}" type="datetimeFigureOut">
              <a:rPr lang="ko-KR" altLang="en-US" smtClean="0"/>
              <a:pPr/>
              <a:t>2014-08-30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351-0D0D-40AF-A255-8048A6BE6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C74-80A8-40DF-84B0-69AC6524BD91}" type="datetimeFigureOut">
              <a:rPr lang="ko-KR" altLang="en-US" smtClean="0"/>
              <a:pPr/>
              <a:t>2014-08-30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351-0D0D-40AF-A255-8048A6BE6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C74-80A8-40DF-84B0-69AC6524BD91}" type="datetimeFigureOut">
              <a:rPr lang="ko-KR" altLang="en-US" smtClean="0"/>
              <a:pPr/>
              <a:t>2014-08-30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351-0D0D-40AF-A255-8048A6BE6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C74-80A8-40DF-84B0-69AC6524BD91}" type="datetimeFigureOut">
              <a:rPr lang="ko-KR" altLang="en-US" smtClean="0"/>
              <a:pPr/>
              <a:t>2014-08-30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351-0D0D-40AF-A255-8048A6BE6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C74-80A8-40DF-84B0-69AC6524BD91}" type="datetimeFigureOut">
              <a:rPr lang="ko-KR" altLang="en-US" smtClean="0"/>
              <a:pPr/>
              <a:t>2014-08-30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351-0D0D-40AF-A255-8048A6BE6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8CC74-80A8-40DF-84B0-69AC6524BD91}" type="datetimeFigureOut">
              <a:rPr lang="ko-KR" altLang="en-US" smtClean="0"/>
              <a:pPr/>
              <a:t>2014-08-30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63351-0D0D-40AF-A255-8048A6BE6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cuments\송승환\송승환진행중\percutaneous VV bypass for IVC recon\신정수 130413790 RCC IVC invasion\IVC filter.bmp"/>
          <p:cNvPicPr>
            <a:picLocks noChangeAspect="1" noChangeArrowheads="1"/>
          </p:cNvPicPr>
          <p:nvPr/>
        </p:nvPicPr>
        <p:blipFill>
          <a:blip r:embed="rId2"/>
          <a:srcRect l="19844" t="9922" r="20624" b="11695"/>
          <a:stretch>
            <a:fillRect/>
          </a:stretch>
        </p:blipFill>
        <p:spPr bwMode="auto">
          <a:xfrm>
            <a:off x="1970000" y="71414"/>
            <a:ext cx="5030892" cy="66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cuments\송승환\송승환진행중\percutaneous VV bypass for IVC recon\신정수 130413790 RCC IVC invasion\1381230974287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 l="29470" t="11008" r="27392" b="32688"/>
          <a:stretch>
            <a:fillRect/>
          </a:stretch>
        </p:blipFill>
        <p:spPr bwMode="auto">
          <a:xfrm rot="16200000">
            <a:off x="1272480" y="802832"/>
            <a:ext cx="6711506" cy="52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ocuments\송승환\송승환진행중\percutaneous VV bypass for IVC recon\신정수 130413790 RCC IVC invasion\1381231034614.jpg"/>
          <p:cNvPicPr>
            <a:picLocks noChangeAspect="1" noChangeArrowheads="1"/>
          </p:cNvPicPr>
          <p:nvPr/>
        </p:nvPicPr>
        <p:blipFill>
          <a:blip r:embed="rId2"/>
          <a:srcRect l="33400" t="27959" r="23620" b="10713"/>
          <a:stretch>
            <a:fillRect/>
          </a:stretch>
        </p:blipFill>
        <p:spPr bwMode="auto">
          <a:xfrm rot="16200000">
            <a:off x="1308064" y="549292"/>
            <a:ext cx="6643710" cy="56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Documents\송승환\송승환진행중\percutaneous VV bypass for IVC recon\신정수 130413790 RCC IVC invasion\20131008_221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62016" y="919148"/>
            <a:ext cx="6624000" cy="49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admin</cp:lastModifiedBy>
  <cp:revision>3</cp:revision>
  <dcterms:created xsi:type="dcterms:W3CDTF">2014-08-30T09:47:03Z</dcterms:created>
  <dcterms:modified xsi:type="dcterms:W3CDTF">2014-08-30T10:01:56Z</dcterms:modified>
</cp:coreProperties>
</file>