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60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664AB-2AE4-498B-A086-17D94E76F1AD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50CF6-5BD4-4171-B873-E6432D2184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47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664AB-2AE4-498B-A086-17D94E76F1AD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50CF6-5BD4-4171-B873-E6432D2184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2976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664AB-2AE4-498B-A086-17D94E76F1AD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50CF6-5BD4-4171-B873-E6432D2184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8600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664AB-2AE4-498B-A086-17D94E76F1AD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50CF6-5BD4-4171-B873-E6432D2184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665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664AB-2AE4-498B-A086-17D94E76F1AD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50CF6-5BD4-4171-B873-E6432D2184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9026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664AB-2AE4-498B-A086-17D94E76F1AD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50CF6-5BD4-4171-B873-E6432D2184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2674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664AB-2AE4-498B-A086-17D94E76F1AD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50CF6-5BD4-4171-B873-E6432D2184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688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664AB-2AE4-498B-A086-17D94E76F1AD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50CF6-5BD4-4171-B873-E6432D2184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8857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664AB-2AE4-498B-A086-17D94E76F1AD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50CF6-5BD4-4171-B873-E6432D2184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6169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664AB-2AE4-498B-A086-17D94E76F1AD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50CF6-5BD4-4171-B873-E6432D2184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3155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664AB-2AE4-498B-A086-17D94E76F1AD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50CF6-5BD4-4171-B873-E6432D2184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5445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664AB-2AE4-498B-A086-17D94E76F1AD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50CF6-5BD4-4171-B873-E6432D2184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5479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37" name="Group 25"/>
          <p:cNvGrpSpPr>
            <a:grpSpLocks/>
          </p:cNvGrpSpPr>
          <p:nvPr/>
        </p:nvGrpSpPr>
        <p:grpSpPr bwMode="auto">
          <a:xfrm>
            <a:off x="395288" y="1341438"/>
            <a:ext cx="8351837" cy="4105275"/>
            <a:chOff x="295" y="1888"/>
            <a:chExt cx="5261" cy="2586"/>
          </a:xfrm>
        </p:grpSpPr>
        <p:pic>
          <p:nvPicPr>
            <p:cNvPr id="10250" name="Picture 4" descr="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06" t="3036" r="14963" b="3137"/>
            <a:stretch>
              <a:fillRect/>
            </a:stretch>
          </p:blipFill>
          <p:spPr bwMode="auto">
            <a:xfrm>
              <a:off x="2971" y="1888"/>
              <a:ext cx="2585" cy="25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1" name="Picture 1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" y="1888"/>
              <a:ext cx="2586" cy="25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38936" name="Group 24"/>
          <p:cNvGrpSpPr>
            <a:grpSpLocks/>
          </p:cNvGrpSpPr>
          <p:nvPr/>
        </p:nvGrpSpPr>
        <p:grpSpPr bwMode="auto">
          <a:xfrm>
            <a:off x="395288" y="1341438"/>
            <a:ext cx="8353425" cy="4103687"/>
            <a:chOff x="249" y="845"/>
            <a:chExt cx="5262" cy="2585"/>
          </a:xfrm>
        </p:grpSpPr>
        <p:grpSp>
          <p:nvGrpSpPr>
            <p:cNvPr id="10246" name="Group 19"/>
            <p:cNvGrpSpPr>
              <a:grpSpLocks/>
            </p:cNvGrpSpPr>
            <p:nvPr/>
          </p:nvGrpSpPr>
          <p:grpSpPr bwMode="auto">
            <a:xfrm>
              <a:off x="249" y="845"/>
              <a:ext cx="5262" cy="2585"/>
              <a:chOff x="249" y="845"/>
              <a:chExt cx="5262" cy="2585"/>
            </a:xfrm>
          </p:grpSpPr>
          <p:pic>
            <p:nvPicPr>
              <p:cNvPr id="10248" name="Picture 13" descr="2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25" y="845"/>
                <a:ext cx="2586" cy="25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9" name="Picture 14" descr="1"/>
              <p:cNvPicPr preferRelativeResize="0">
                <a:picLocks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458" r="655" b="9645"/>
              <a:stretch>
                <a:fillRect/>
              </a:stretch>
            </p:blipFill>
            <p:spPr bwMode="auto">
              <a:xfrm>
                <a:off x="249" y="845"/>
                <a:ext cx="2586" cy="2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0247" name="Line 21"/>
            <p:cNvSpPr>
              <a:spLocks noChangeShapeType="1"/>
            </p:cNvSpPr>
            <p:nvPr/>
          </p:nvSpPr>
          <p:spPr bwMode="auto">
            <a:xfrm flipH="1">
              <a:off x="4558" y="1616"/>
              <a:ext cx="226" cy="1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>
                <a:latin typeface="Arial Black" pitchFamily="34" charset="0"/>
              </a:rPr>
              <a:t>Chest CT</a:t>
            </a:r>
          </a:p>
        </p:txBody>
      </p:sp>
      <p:sp>
        <p:nvSpPr>
          <p:cNvPr id="10245" name="Text Box 20"/>
          <p:cNvSpPr txBox="1">
            <a:spLocks noChangeArrowheads="1"/>
          </p:cNvSpPr>
          <p:nvPr/>
        </p:nvSpPr>
        <p:spPr bwMode="auto">
          <a:xfrm>
            <a:off x="1619250" y="5876925"/>
            <a:ext cx="9366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 Black" pitchFamily="34" charset="0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 Black" pitchFamily="34" charset="0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 Black" pitchFamily="34" charset="0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 Black" pitchFamily="34" charset="0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 Black" pitchFamily="34" charset="0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 Black" pitchFamily="34" charset="0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 Black" pitchFamily="34" charset="0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 Black" pitchFamily="34" charset="0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 Black" pitchFamily="34" charset="0"/>
                <a:ea typeface="굴림" charset="-127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ko-KR" altLang="ko-KR"/>
          </a:p>
        </p:txBody>
      </p:sp>
    </p:spTree>
    <p:extLst>
      <p:ext uri="{BB962C8B-B14F-4D97-AF65-F5344CB8AC3E}">
        <p14:creationId xmlns:p14="http://schemas.microsoft.com/office/powerpoint/2010/main" val="5199951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화면 슬라이드 쇼(4:3)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Chest CT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Chest CT</dc:title>
  <dc:creator>doct</dc:creator>
  <cp:lastModifiedBy>doct</cp:lastModifiedBy>
  <cp:revision>1</cp:revision>
  <dcterms:created xsi:type="dcterms:W3CDTF">2014-08-29T09:32:50Z</dcterms:created>
  <dcterms:modified xsi:type="dcterms:W3CDTF">2014-08-29T09:33:24Z</dcterms:modified>
</cp:coreProperties>
</file>