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2015-08-31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2015-08-31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2015-08-31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2015-08-31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2015-08-31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2015-08-31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2015-08-31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2015-08-31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2015-08-31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2015-08-31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2015-08-31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t>2015-08-31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Figure 1-A</a:t>
            </a:r>
            <a:endParaRPr lang="ko-KR" altLang="en-US" dirty="0"/>
          </a:p>
        </p:txBody>
      </p:sp>
      <p:pic>
        <p:nvPicPr>
          <p:cNvPr id="7" name="내용 개체 틀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9" r="13987"/>
          <a:stretch/>
        </p:blipFill>
        <p:spPr>
          <a:xfrm>
            <a:off x="4660232" y="1412776"/>
            <a:ext cx="3537284" cy="3744416"/>
          </a:xfr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2" r="13006"/>
          <a:stretch/>
        </p:blipFill>
        <p:spPr>
          <a:xfrm>
            <a:off x="1050141" y="1412776"/>
            <a:ext cx="3665621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708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Figure </a:t>
            </a:r>
            <a:r>
              <a:rPr lang="en-US" altLang="ko-KR" dirty="0" smtClean="0"/>
              <a:t>1-B</a:t>
            </a:r>
            <a:endParaRPr lang="ko-KR" altLang="en-US" dirty="0"/>
          </a:p>
        </p:txBody>
      </p:sp>
      <p:pic>
        <p:nvPicPr>
          <p:cNvPr id="10" name="내용 개체 틀 9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4" t="1652" r="13163"/>
          <a:stretch/>
        </p:blipFill>
        <p:spPr>
          <a:xfrm>
            <a:off x="386553" y="1912223"/>
            <a:ext cx="3992816" cy="4013738"/>
          </a:xfr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0" t="3376" r="11961"/>
          <a:stretch/>
        </p:blipFill>
        <p:spPr>
          <a:xfrm>
            <a:off x="4355976" y="1912223"/>
            <a:ext cx="4082648" cy="401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57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Figure </a:t>
            </a:r>
            <a:r>
              <a:rPr lang="en-US" altLang="ko-KR" dirty="0" smtClean="0"/>
              <a:t>1-C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9" r="15202"/>
          <a:stretch/>
        </p:blipFill>
        <p:spPr>
          <a:xfrm>
            <a:off x="757101" y="2130114"/>
            <a:ext cx="3882189" cy="3661866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4" r="15281"/>
          <a:stretch/>
        </p:blipFill>
        <p:spPr>
          <a:xfrm>
            <a:off x="4639290" y="2132856"/>
            <a:ext cx="3810000" cy="365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5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Figure 2</a:t>
            </a:r>
            <a:endParaRPr lang="ko-KR" altLang="en-US" dirty="0"/>
          </a:p>
        </p:txBody>
      </p:sp>
      <p:pic>
        <p:nvPicPr>
          <p:cNvPr id="5" name="Picture 5" descr="http://img.cnuh.co.kr/EMRFILE03/NOTEIMAGE/DO/COM/PROG/2015/06/09/01501114/01501114-20150609220243-004-20150080_Rea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92" r="8378"/>
          <a:stretch/>
        </p:blipFill>
        <p:spPr bwMode="auto">
          <a:xfrm>
            <a:off x="539552" y="2403906"/>
            <a:ext cx="4176464" cy="285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mg.cnuh.co.kr/EMRFILE03/NOTEIMAGE/DO/COM/PROG/2015/06/09/01501114/01501114-20150609220205-004-20150080_Re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20888"/>
            <a:ext cx="4103312" cy="285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01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Figure 3</a:t>
            </a:r>
            <a:endParaRPr lang="ko-KR" altLang="en-US" dirty="0"/>
          </a:p>
        </p:txBody>
      </p:sp>
      <p:pic>
        <p:nvPicPr>
          <p:cNvPr id="5" name="Picture 3" descr="http://img.cnuh.co.kr/EMRFILE03/NOTEIMAGE/DO/COM/PROG/2015/06/09/01501114/01501114-20150609220226-004-20150080_Real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8"/>
          <a:stretch/>
        </p:blipFill>
        <p:spPr bwMode="auto">
          <a:xfrm>
            <a:off x="1556558" y="2242181"/>
            <a:ext cx="6030884" cy="324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049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</Words>
  <Application>Microsoft Office PowerPoint</Application>
  <PresentationFormat>화면 슬라이드 쇼(4:3)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Figure 1-A</vt:lpstr>
      <vt:lpstr>Figure 1-B</vt:lpstr>
      <vt:lpstr>Figure 1-C</vt:lpstr>
      <vt:lpstr>Figure 2</vt:lpstr>
      <vt:lpstr>Figure 3</vt:lpstr>
    </vt:vector>
  </TitlesOfParts>
  <Company>R&amp;D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1-A</dc:title>
  <dc:creator>Microsoft Corporation</dc:creator>
  <cp:lastModifiedBy>leisurvice</cp:lastModifiedBy>
  <cp:revision>3</cp:revision>
  <dcterms:created xsi:type="dcterms:W3CDTF">2006-10-05T04:04:58Z</dcterms:created>
  <dcterms:modified xsi:type="dcterms:W3CDTF">2015-08-31T08:59:53Z</dcterms:modified>
</cp:coreProperties>
</file>