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9AB7-30CC-4435-8504-09188823C0A4}" type="datetimeFigureOut">
              <a:rPr lang="ko-KR" altLang="en-US" smtClean="0"/>
              <a:t>2016-06-10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C008-F72A-4993-BB5A-6DD4513D72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840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9AB7-30CC-4435-8504-09188823C0A4}" type="datetimeFigureOut">
              <a:rPr lang="ko-KR" altLang="en-US" smtClean="0"/>
              <a:t>2016-06-10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C008-F72A-4993-BB5A-6DD4513D72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188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9AB7-30CC-4435-8504-09188823C0A4}" type="datetimeFigureOut">
              <a:rPr lang="ko-KR" altLang="en-US" smtClean="0"/>
              <a:t>2016-06-10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C008-F72A-4993-BB5A-6DD4513D72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9830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9AB7-30CC-4435-8504-09188823C0A4}" type="datetimeFigureOut">
              <a:rPr lang="ko-KR" altLang="en-US" smtClean="0"/>
              <a:t>2016-06-10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C008-F72A-4993-BB5A-6DD4513D72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8523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9AB7-30CC-4435-8504-09188823C0A4}" type="datetimeFigureOut">
              <a:rPr lang="ko-KR" altLang="en-US" smtClean="0"/>
              <a:t>2016-06-10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C008-F72A-4993-BB5A-6DD4513D72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7052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9AB7-30CC-4435-8504-09188823C0A4}" type="datetimeFigureOut">
              <a:rPr lang="ko-KR" altLang="en-US" smtClean="0"/>
              <a:t>2016-06-10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C008-F72A-4993-BB5A-6DD4513D72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0743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9AB7-30CC-4435-8504-09188823C0A4}" type="datetimeFigureOut">
              <a:rPr lang="ko-KR" altLang="en-US" smtClean="0"/>
              <a:t>2016-06-10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C008-F72A-4993-BB5A-6DD4513D72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47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9AB7-30CC-4435-8504-09188823C0A4}" type="datetimeFigureOut">
              <a:rPr lang="ko-KR" altLang="en-US" smtClean="0"/>
              <a:t>2016-06-10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C008-F72A-4993-BB5A-6DD4513D72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01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9AB7-30CC-4435-8504-09188823C0A4}" type="datetimeFigureOut">
              <a:rPr lang="ko-KR" altLang="en-US" smtClean="0"/>
              <a:t>2016-06-10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C008-F72A-4993-BB5A-6DD4513D72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9128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9AB7-30CC-4435-8504-09188823C0A4}" type="datetimeFigureOut">
              <a:rPr lang="ko-KR" altLang="en-US" smtClean="0"/>
              <a:t>2016-06-10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C008-F72A-4993-BB5A-6DD4513D72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5348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9AB7-30CC-4435-8504-09188823C0A4}" type="datetimeFigureOut">
              <a:rPr lang="ko-KR" altLang="en-US" smtClean="0"/>
              <a:t>2016-06-10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C008-F72A-4993-BB5A-6DD4513D72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9009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39AB7-30CC-4435-8504-09188823C0A4}" type="datetimeFigureOut">
              <a:rPr lang="ko-KR" altLang="en-US" smtClean="0"/>
              <a:t>2016-06-10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7C008-F72A-4993-BB5A-6DD4513D72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7066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내용 개체 틀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9541" y="460293"/>
            <a:ext cx="5574424" cy="53054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475639" y="5581109"/>
            <a:ext cx="4579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            </a:t>
            </a:r>
            <a:r>
              <a:rPr lang="en-US" altLang="ko-KR" sz="1400" b="1" dirty="0" smtClean="0"/>
              <a:t>Years after </a:t>
            </a:r>
            <a:r>
              <a:rPr lang="en-US" altLang="ko-KR" sz="1400" b="1" dirty="0" err="1" smtClean="0"/>
              <a:t>ToF</a:t>
            </a:r>
            <a:r>
              <a:rPr lang="en-US" altLang="ko-KR" sz="1400" b="1" dirty="0" smtClean="0"/>
              <a:t> repair</a:t>
            </a:r>
            <a:endParaRPr lang="ko-KR" alt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612611" y="1001110"/>
            <a:ext cx="430887" cy="279837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altLang="ko-KR" sz="1600" b="1" dirty="0" smtClean="0"/>
              <a:t>Survival rate</a:t>
            </a:r>
            <a:endParaRPr lang="ko-KR" altLang="en-US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765581" y="1185157"/>
            <a:ext cx="4579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            </a:t>
            </a:r>
            <a:r>
              <a:rPr lang="en-US" altLang="ko-KR" sz="1400" b="1" dirty="0" smtClean="0"/>
              <a:t>non-PVR</a:t>
            </a:r>
            <a:endParaRPr lang="ko-KR" altLang="en-US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334250" y="460293"/>
            <a:ext cx="45798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/>
              <a:t>PVR</a:t>
            </a:r>
            <a:endParaRPr lang="ko-KR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03347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와이드스크린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방지현</dc:creator>
  <cp:lastModifiedBy>방지현</cp:lastModifiedBy>
  <cp:revision>1</cp:revision>
  <dcterms:created xsi:type="dcterms:W3CDTF">2016-06-10T06:32:55Z</dcterms:created>
  <dcterms:modified xsi:type="dcterms:W3CDTF">2016-06-10T06:33:26Z</dcterms:modified>
</cp:coreProperties>
</file>