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0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77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033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510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273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108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601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4128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7731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424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564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239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73237-AB96-4B2C-AB9C-70155FC722E3}" type="datetimeFigureOut">
              <a:rPr lang="ko-KR" altLang="en-US" smtClean="0"/>
              <a:t>2016-08-31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DB0C6-AD48-44B1-A41C-64208D7DED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156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en-US" altLang="ko-KR" sz="3300" dirty="0" smtClean="0"/>
              <a:t>Table </a:t>
            </a:r>
            <a:r>
              <a:rPr lang="en-US" altLang="ko-KR" sz="3300" dirty="0"/>
              <a:t>1. Early patency of intercostal </a:t>
            </a:r>
            <a:r>
              <a:rPr lang="en-US" altLang="ko-KR" sz="3300" dirty="0" smtClean="0"/>
              <a:t>artery</a:t>
            </a:r>
            <a:endParaRPr lang="ko-KR" altLang="en-US" sz="3300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548051"/>
              </p:ext>
            </p:extLst>
          </p:nvPr>
        </p:nvGraphicFramePr>
        <p:xfrm>
          <a:off x="1043608" y="2708920"/>
          <a:ext cx="7416824" cy="216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3520"/>
                <a:gridCol w="3933304"/>
              </a:tblGrid>
              <a:tr h="397126">
                <a:tc>
                  <a:txBody>
                    <a:bodyPr/>
                    <a:lstStyle/>
                    <a:p>
                      <a:pPr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2000" kern="100" dirty="0"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28650"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Early patency rates (%) </a:t>
                      </a:r>
                      <a:endParaRPr lang="ko-KR" sz="2000" kern="100" dirty="0"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9903">
                <a:tc>
                  <a:txBody>
                    <a:bodyPr/>
                    <a:lstStyle/>
                    <a:p>
                      <a:pPr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Carrel patch technique</a:t>
                      </a:r>
                      <a:endParaRPr lang="ko-KR" sz="2000" kern="100" dirty="0"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smtClean="0">
                          <a:effectLst/>
                        </a:rPr>
                        <a:t>33/48(69.4</a:t>
                      </a:r>
                      <a:r>
                        <a:rPr lang="en-US" sz="2000" b="1" kern="100" dirty="0">
                          <a:effectLst/>
                        </a:rPr>
                        <a:t>%)</a:t>
                      </a:r>
                      <a:endParaRPr lang="ko-KR" sz="2000" b="1" kern="100" dirty="0"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9903">
                <a:tc>
                  <a:txBody>
                    <a:bodyPr/>
                    <a:lstStyle/>
                    <a:p>
                      <a:pPr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Island technique </a:t>
                      </a:r>
                      <a:endParaRPr lang="ko-KR" sz="2000" kern="100"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838200"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smtClean="0">
                          <a:effectLst/>
                        </a:rPr>
                        <a:t>   15/21(70</a:t>
                      </a:r>
                      <a:r>
                        <a:rPr lang="en-US" sz="2000" b="1" kern="100" dirty="0">
                          <a:effectLst/>
                        </a:rPr>
                        <a:t>%)</a:t>
                      </a:r>
                      <a:endParaRPr lang="ko-KR" sz="2000" b="1" kern="100" dirty="0"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3308">
                <a:tc>
                  <a:txBody>
                    <a:bodyPr/>
                    <a:lstStyle/>
                    <a:p>
                      <a:pPr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Graft interposition </a:t>
                      </a:r>
                      <a:endParaRPr lang="ko-KR" sz="2000" kern="100" dirty="0">
                        <a:effectLst/>
                      </a:endParaRPr>
                    </a:p>
                    <a:p>
                      <a:pPr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 * Loop technique </a:t>
                      </a:r>
                      <a:endParaRPr lang="ko-KR" sz="2000" kern="100" dirty="0"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908050"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smtClean="0">
                          <a:effectLst/>
                        </a:rPr>
                        <a:t>   8/21</a:t>
                      </a:r>
                      <a:r>
                        <a:rPr lang="en-US" sz="2000" b="1" kern="100" baseline="0" dirty="0" smtClean="0">
                          <a:effectLst/>
                        </a:rPr>
                        <a:t> </a:t>
                      </a:r>
                      <a:r>
                        <a:rPr lang="en-US" sz="2000" b="1" kern="100" dirty="0" smtClean="0">
                          <a:effectLst/>
                        </a:rPr>
                        <a:t>(33</a:t>
                      </a:r>
                      <a:r>
                        <a:rPr lang="en-US" sz="2000" b="1" kern="100" dirty="0">
                          <a:effectLst/>
                        </a:rPr>
                        <a:t>%)</a:t>
                      </a:r>
                      <a:endParaRPr lang="ko-KR" sz="2000" b="1" kern="100" dirty="0">
                        <a:effectLst/>
                      </a:endParaRPr>
                    </a:p>
                    <a:p>
                      <a:pPr indent="908050"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smtClean="0">
                          <a:effectLst/>
                        </a:rPr>
                        <a:t>   2/2  (</a:t>
                      </a:r>
                      <a:r>
                        <a:rPr lang="en-US" sz="2000" b="1" kern="100" dirty="0">
                          <a:effectLst/>
                        </a:rPr>
                        <a:t>100%)</a:t>
                      </a:r>
                      <a:endParaRPr lang="ko-KR" sz="2000" b="1" kern="100" dirty="0">
                        <a:effectLst/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6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</Words>
  <Application>Microsoft Office PowerPoint</Application>
  <PresentationFormat>화면 슬라이드 쇼(4:3)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 Table 1. Early patency of intercostal artery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1. Early patency of intercostal artery</dc:title>
  <dc:creator>snubh</dc:creator>
  <cp:lastModifiedBy>snubh</cp:lastModifiedBy>
  <cp:revision>2</cp:revision>
  <dcterms:created xsi:type="dcterms:W3CDTF">2016-08-31T10:57:59Z</dcterms:created>
  <dcterms:modified xsi:type="dcterms:W3CDTF">2016-08-31T11:01:43Z</dcterms:modified>
</cp:coreProperties>
</file>