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37"/>
  </p:normalViewPr>
  <p:slideViewPr>
    <p:cSldViewPr snapToGrid="0" snapToObjects="1">
      <p:cViewPr>
        <p:scale>
          <a:sx n="100" d="100"/>
          <a:sy n="100" d="100"/>
        </p:scale>
        <p:origin x="-268" y="12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 smtClean="0"/>
              <a:t>마스터 부제목 스타일 편집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4768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6532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14596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5028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0597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64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5761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3023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4357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22476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00690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FFFF4-A0CF-0947-AF1F-D02E7DFCECF6}" type="datetimeFigureOut">
              <a:rPr kumimoji="1" lang="ko-KR" altLang="en-US" smtClean="0"/>
              <a:t>2017-08-20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72F1C-BD87-5E46-B4AD-BE8CB7AF5DE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6394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/>
          <p:cNvGrpSpPr/>
          <p:nvPr/>
        </p:nvGrpSpPr>
        <p:grpSpPr>
          <a:xfrm>
            <a:off x="1223036" y="0"/>
            <a:ext cx="7304495" cy="5852886"/>
            <a:chOff x="1223036" y="0"/>
            <a:chExt cx="7304495" cy="5852886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3036" y="0"/>
              <a:ext cx="7304495" cy="5852886"/>
            </a:xfrm>
            <a:prstGeom prst="rect">
              <a:avLst/>
            </a:prstGeom>
          </p:spPr>
        </p:pic>
        <p:grpSp>
          <p:nvGrpSpPr>
            <p:cNvPr id="20" name="그룹 19"/>
            <p:cNvGrpSpPr/>
            <p:nvPr/>
          </p:nvGrpSpPr>
          <p:grpSpPr>
            <a:xfrm>
              <a:off x="5468057" y="939801"/>
              <a:ext cx="785985" cy="1058561"/>
              <a:chOff x="5468057" y="939801"/>
              <a:chExt cx="785985" cy="1058561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5468057" y="1536697"/>
                <a:ext cx="785985" cy="461665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92%</a:t>
                </a:r>
              </a:p>
              <a:p>
                <a:pPr algn="ctr"/>
                <a:r>
                  <a:rPr lang="en-US" altLang="ko-KR" sz="12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6 months</a:t>
                </a:r>
                <a:endParaRPr lang="ko-KR" altLang="en-US" sz="12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14" name="직선 연결선 13"/>
              <p:cNvCxnSpPr/>
              <p:nvPr/>
            </p:nvCxnSpPr>
            <p:spPr>
              <a:xfrm flipV="1">
                <a:off x="5861050" y="939801"/>
                <a:ext cx="209549" cy="596897"/>
              </a:xfrm>
              <a:prstGeom prst="line">
                <a:avLst/>
              </a:prstGeom>
              <a:ln w="952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TextBox 5"/>
          <p:cNvSpPr txBox="1"/>
          <p:nvPr/>
        </p:nvSpPr>
        <p:spPr>
          <a:xfrm>
            <a:off x="1223036" y="5773139"/>
            <a:ext cx="6803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1. The freedom from pulmonary regurgitation more than moderate grade</a:t>
            </a:r>
            <a:endParaRPr lang="ko-KR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360874"/>
              </p:ext>
            </p:extLst>
          </p:nvPr>
        </p:nvGraphicFramePr>
        <p:xfrm>
          <a:off x="2189386" y="3950072"/>
          <a:ext cx="4276330" cy="723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5266"/>
                <a:gridCol w="855266"/>
                <a:gridCol w="855266"/>
                <a:gridCol w="855266"/>
                <a:gridCol w="855266"/>
              </a:tblGrid>
              <a:tr h="265658">
                <a:tc>
                  <a:txBody>
                    <a:bodyPr/>
                    <a:lstStyle/>
                    <a:p>
                      <a:pPr algn="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1" u="none" strike="noStrike" dirty="0">
                          <a:effectLst/>
                        </a:rPr>
                        <a:t>Baseline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1" u="none" strike="noStrike" dirty="0">
                          <a:effectLst/>
                        </a:rPr>
                        <a:t>2 months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1" u="none" strike="noStrike" dirty="0">
                          <a:effectLst/>
                        </a:rPr>
                        <a:t>4 months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1" u="none" strike="noStrike" dirty="0">
                          <a:effectLst/>
                        </a:rPr>
                        <a:t>6 months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87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1" u="none" strike="noStrike" dirty="0">
                          <a:effectLst/>
                        </a:rPr>
                        <a:t># </a:t>
                      </a:r>
                      <a:r>
                        <a:rPr lang="en-US" sz="1200" b="1" u="none" strike="noStrike" dirty="0" smtClean="0">
                          <a:effectLst/>
                        </a:rPr>
                        <a:t>Patients</a:t>
                      </a:r>
                    </a:p>
                    <a:p>
                      <a:pPr algn="r" fontAlgn="ctr"/>
                      <a:r>
                        <a:rPr lang="en-US" sz="1200" b="1" u="none" strike="noStrike" baseline="0" dirty="0" smtClean="0">
                          <a:effectLst/>
                        </a:rPr>
                        <a:t>   </a:t>
                      </a:r>
                      <a:r>
                        <a:rPr lang="en-US" sz="1200" b="1" u="none" strike="noStrike" dirty="0" smtClean="0">
                          <a:effectLst/>
                        </a:rPr>
                        <a:t>at </a:t>
                      </a:r>
                      <a:r>
                        <a:rPr lang="en-US" sz="1200" b="1" u="none" strike="noStrike" dirty="0">
                          <a:effectLst/>
                        </a:rPr>
                        <a:t>risk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u="none" strike="noStrike" dirty="0">
                          <a:effectLst/>
                        </a:rPr>
                        <a:t>58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u="none" strike="noStrike" dirty="0">
                          <a:effectLst/>
                        </a:rPr>
                        <a:t>38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u="none" strike="noStrike" dirty="0">
                          <a:effectLst/>
                        </a:rPr>
                        <a:t>32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u="none" strike="noStrike" dirty="0">
                          <a:effectLst/>
                        </a:rPr>
                        <a:t>20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26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32</Words>
  <Application>Microsoft Office PowerPoint</Application>
  <PresentationFormat>화면 슬라이드 쇼(4:3)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Donghee Kim</dc:creator>
  <cp:lastModifiedBy>Suyeon Park</cp:lastModifiedBy>
  <cp:revision>6</cp:revision>
  <dcterms:created xsi:type="dcterms:W3CDTF">2017-08-20T13:39:50Z</dcterms:created>
  <dcterms:modified xsi:type="dcterms:W3CDTF">2017-08-20T14:29:30Z</dcterms:modified>
</cp:coreProperties>
</file>