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5394" autoAdjust="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9839D8-CBBF-42B6-B831-47B80B991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7E188BD-A60F-4F13-9A04-119C503A7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751004-2D08-4255-AEF1-782D9F736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3E07BC-599B-4B24-A043-6CDB05BF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201B5F-9D70-4D32-A359-1675939E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99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2C3E3A-7E20-4B78-AAC8-16F627D7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9AB0326-4AE8-49EB-A80B-F059366A6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BA1382-2894-4A57-B6F5-A149236A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4F30E4-A93A-40D6-A992-985869CB3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6666CF-586B-4399-B396-93C6D5307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057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0C414E9-BD5B-43B2-AFAD-93FEED3F8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2CCDE3A-F984-4A18-A17B-B0601106D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58597E-DE58-46D2-89F4-A5DF69F9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6607C4-6789-4F0C-B10A-3CFD277D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712A47-996E-48B3-AD77-AFD418E4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67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BA8EF-D8E1-45B3-B2E3-F5D086057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1C42A6-B8ED-432B-A7C1-012498527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88A610-535A-4E9F-B7DF-961D37F6A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BE4D8A-8989-48F6-BAE4-3E2435D58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FB21DA-8CBE-4DDD-BAAF-B93F3FDA9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25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FDA3EC-271C-4461-92F1-A3C771DF4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D29C39E-1746-4C98-961F-846834D72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7D05C2-2201-41A5-BA31-53D302A49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6E681C-C57D-4A9C-848F-01305D535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8330BC-F527-4B50-9DE5-143A46DF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90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17CB6-F469-47C7-A922-1FA84ED4B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29195C-4569-4FC7-B429-27FDA87E0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5426653-6103-4654-A122-1BFA8AD63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AC44C9-1248-45E4-B8F7-09B6CC9B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D67489-7E74-4199-A8D1-DFE0DE2A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84518B-9223-46F6-8912-14072B5C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97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F7B439-B283-45E1-91AC-0FE5462ED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552794-3336-490A-BF81-10A1EE297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E7D9A5-58E9-4C81-A8A8-C79E87541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ABF35B4-AA0C-475C-B85A-C6DF4FE2F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C23DAAC-A396-4BDA-9A6A-BFA3DFDD7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E4E63E3-D0C2-445E-A45F-9F0B9EE8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DFADA18-254E-4087-8283-84221CB3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6557FF1-B238-4306-A019-82A52540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29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5D8713-19D6-4180-B3FB-D84F4D69E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955C43B-3390-45B5-BEE7-F47413A2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4741B83-9A02-44FF-A0DD-704F2CB5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54762F7-77CF-4117-8EA9-A3673D507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840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996F664-5F98-46D9-BB4C-3E3E09EF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4DC04F1-A62A-4EBD-82C8-85D84663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0C202EB-0CB9-41E4-8D85-3C910F3B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95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C60EAE-73B6-49D3-B0A7-828382AC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BB8523-F909-4B0B-B1CF-05B263E6F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E30D7E1-45B6-4B75-B33A-087AC72D2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47195BE-27C4-4AF0-9173-20059914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6F17429-9A12-477B-BEA9-20E25A69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C08DA5-2813-4DDF-84AD-627A789E3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3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46D409-441F-4BE7-94FB-8474780A5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EF9E616-766E-4117-8BB3-C9219160A8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54D28CA-1611-4B6C-B891-A97D882D8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1F4ACB4-04B7-48F9-AB82-A4F9AFC8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72C9DF-0927-45C1-8B90-7CF43EF24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CF70A2-A675-48BB-8DF8-36A2E703D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752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9741585-18C4-46FD-B186-5076C1BF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A836F6A-3136-4AC2-BBC1-88AD21285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16FE38-90FE-4649-9FD3-D9C7D6F4FF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43974-7F25-476F-85BF-A243A59DA502}" type="datetimeFigureOut">
              <a:rPr lang="ko-KR" altLang="en-US" smtClean="0"/>
              <a:t>2017-08-16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5F07D5-D104-4ABC-A25D-10A3FAD57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52911-9B25-4912-8BDB-3560DCEEA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DB0F7-D277-49FC-A3F7-1B64A6D44F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54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9D256AF1-F29B-4ACF-859C-B6218B1E3938}"/>
              </a:ext>
            </a:extLst>
          </p:cNvPr>
          <p:cNvSpPr txBox="1"/>
          <p:nvPr/>
        </p:nvSpPr>
        <p:spPr>
          <a:xfrm>
            <a:off x="1031887" y="819150"/>
            <a:ext cx="32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CDC9D6-54AB-4643-8797-BBA9596580A5}"/>
              </a:ext>
            </a:extLst>
          </p:cNvPr>
          <p:cNvSpPr txBox="1"/>
          <p:nvPr/>
        </p:nvSpPr>
        <p:spPr>
          <a:xfrm>
            <a:off x="6715486" y="819150"/>
            <a:ext cx="32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B</a:t>
            </a:r>
            <a:endParaRPr lang="ko-KR" alt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50315C-FC47-4929-A61E-F353CCBDAB7D}"/>
              </a:ext>
            </a:extLst>
          </p:cNvPr>
          <p:cNvSpPr txBox="1"/>
          <p:nvPr/>
        </p:nvSpPr>
        <p:spPr>
          <a:xfrm>
            <a:off x="1103478" y="3540306"/>
            <a:ext cx="26880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C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4F7406F-1098-49BD-AAA3-5050BAB1F0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4" b="14772"/>
          <a:stretch/>
        </p:blipFill>
        <p:spPr>
          <a:xfrm>
            <a:off x="1650308" y="1003816"/>
            <a:ext cx="4257054" cy="2536490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2FCA8FF5-3370-4D9D-822F-BE57A78867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87" y="3911781"/>
            <a:ext cx="5314088" cy="2547190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A90C44DE-A558-44F5-8ED0-CECCB0D81EC5}"/>
              </a:ext>
            </a:extLst>
          </p:cNvPr>
          <p:cNvGrpSpPr/>
          <p:nvPr/>
        </p:nvGrpSpPr>
        <p:grpSpPr>
          <a:xfrm>
            <a:off x="7221214" y="1003816"/>
            <a:ext cx="3870806" cy="4903498"/>
            <a:chOff x="7221214" y="1003816"/>
            <a:chExt cx="3870806" cy="4903498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7780B13F-5C39-4B2C-AFA6-F4CEC8215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1214" y="3280045"/>
              <a:ext cx="3848140" cy="2627269"/>
            </a:xfrm>
            <a:prstGeom prst="rect">
              <a:avLst/>
            </a:prstGeom>
          </p:spPr>
        </p:pic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DEF73A81-98B1-4632-90BD-CA2A7A10CD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1214" y="1003816"/>
              <a:ext cx="3870806" cy="2276229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1737CE4-583D-4FEA-BE0A-490F3C4FC18C}"/>
              </a:ext>
            </a:extLst>
          </p:cNvPr>
          <p:cNvSpPr txBox="1"/>
          <p:nvPr/>
        </p:nvSpPr>
        <p:spPr>
          <a:xfrm>
            <a:off x="7221214" y="5767754"/>
            <a:ext cx="459564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Distribution of LAS of the UNOS (top), (Russo MJ et al., High lung allocation score is associated with increased morbidity and mortality following transplantation.</a:t>
            </a:r>
          </a:p>
          <a:p>
            <a:r>
              <a:rPr lang="en-US" altLang="ko-KR" sz="1100" dirty="0"/>
              <a:t>chest, 2010) and our cohort (bottom)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25152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유우식</dc:creator>
  <cp:lastModifiedBy>유우식</cp:lastModifiedBy>
  <cp:revision>5</cp:revision>
  <dcterms:created xsi:type="dcterms:W3CDTF">2017-08-09T05:04:11Z</dcterms:created>
  <dcterms:modified xsi:type="dcterms:W3CDTF">2017-08-16T05:38:20Z</dcterms:modified>
</cp:coreProperties>
</file>