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124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effectLst/>
              </a:rPr>
              <a:t>Surgical interventions after the Fontan operation</a:t>
            </a:r>
            <a:r>
              <a:rPr lang="ko-KR" altLang="ko-KR" dirty="0">
                <a:effectLst/>
              </a:rPr>
              <a:t/>
            </a:r>
            <a:br>
              <a:rPr lang="ko-KR" altLang="ko-KR" dirty="0">
                <a:effectLst/>
              </a:rPr>
            </a:br>
            <a:endParaRPr lang="ko-KR" altLang="en-US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/>
              <a:t>Although the Fontan operation (FO) is considered as being the final procedure for patients with a functionally single ventricle (FSV), inherent anatomic disposition of FSV may necessitate further surgical interventions in post-Fontan patients.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/>
              <a:t>Among the 389 patients who underwent the FO between December 1999 and July 2017 in our institution, 43 patients (26 males) underwent 51 additional surgical procedures. </a:t>
            </a:r>
            <a:endParaRPr lang="en-US" altLang="ko-KR" sz="2400" dirty="0" smtClean="0"/>
          </a:p>
          <a:p>
            <a:endParaRPr lang="en-US" altLang="ko-KR" sz="2400" dirty="0"/>
          </a:p>
          <a:p>
            <a:r>
              <a:rPr lang="en-US" altLang="ko-KR" sz="2400" dirty="0" smtClean="0"/>
              <a:t>Cox </a:t>
            </a:r>
            <a:r>
              <a:rPr lang="en-US" altLang="ko-KR" sz="2400" dirty="0"/>
              <a:t>proportional hazards model was fitted to identify risk factors for decreased time to each reoperation.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/>
              <a:t>After the FO, various surgical interventions were performed, including extra-cardiac conduit Fontan conversion after other-type Fontan procedures in 8, pacemaker implantation in 10, atrioventricular valve repair or replacement in 7, additional fenestration in 7, heart transplantation in 7, systemic outflow tract relief operation in 4 and others in 8. 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Freedom </a:t>
            </a:r>
            <a:r>
              <a:rPr lang="en-US" altLang="ko-KR" dirty="0"/>
              <a:t>from any reoperation at 5 year and 10 years after the FO were 94.6% </a:t>
            </a:r>
            <a:r>
              <a:rPr lang="ko-KR" altLang="ko-KR" dirty="0"/>
              <a:t>± </a:t>
            </a:r>
            <a:r>
              <a:rPr lang="en-US" altLang="ko-KR" dirty="0"/>
              <a:t>1.3% and 91% </a:t>
            </a:r>
            <a:r>
              <a:rPr lang="ko-KR" altLang="ko-KR" dirty="0"/>
              <a:t>± </a:t>
            </a:r>
            <a:r>
              <a:rPr lang="en-US" altLang="ko-KR" dirty="0"/>
              <a:t>1.7%, respectively.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Median </a:t>
            </a:r>
            <a:r>
              <a:rPr lang="en-US" altLang="ko-KR" sz="2400" dirty="0"/>
              <a:t>interval between the Fontan operation and post-Fontan reoperation was 88.6 months (range, 0.7 to 265.8). </a:t>
            </a:r>
            <a:endParaRPr lang="en-US" altLang="ko-KR" sz="2400" dirty="0" smtClean="0"/>
          </a:p>
          <a:p>
            <a:endParaRPr lang="en-US" altLang="ko-KR" sz="2400" dirty="0"/>
          </a:p>
          <a:p>
            <a:r>
              <a:rPr lang="en-US" altLang="ko-KR" sz="2400" dirty="0" smtClean="0"/>
              <a:t>On </a:t>
            </a:r>
            <a:r>
              <a:rPr lang="en-US" altLang="ko-KR" sz="2400" dirty="0"/>
              <a:t>Cox hazard modeling, corrected transposition of great arteries was identified as a risk factor for PPM implantation after FO in pacemaker implantation group (HR: 7.286, 95% CI 2.045-25.960, P=0.002).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11120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/>
              <a:t>In this study, some patients underwent FO was received addition surgical interventions. </a:t>
            </a:r>
            <a:endParaRPr lang="en-US" altLang="ko-KR" sz="2400" dirty="0" smtClean="0"/>
          </a:p>
          <a:p>
            <a:endParaRPr lang="en-US" altLang="ko-KR" sz="2400" dirty="0"/>
          </a:p>
          <a:p>
            <a:r>
              <a:rPr lang="en-US" altLang="ko-KR" sz="2400" dirty="0" smtClean="0"/>
              <a:t>More </a:t>
            </a:r>
            <a:r>
              <a:rPr lang="en-US" altLang="ko-KR" sz="2400" dirty="0"/>
              <a:t>closed observation and examination are needed in patients after FO.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262</Words>
  <Application>Microsoft Office PowerPoint</Application>
  <PresentationFormat>화면 슬라이드 쇼(4:3)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Surgical interventions after the Fontan operation </vt:lpstr>
      <vt:lpstr>Purpose</vt:lpstr>
      <vt:lpstr>Methods</vt:lpstr>
      <vt:lpstr>Results</vt:lpstr>
      <vt:lpstr>Results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박원균</cp:lastModifiedBy>
  <cp:revision>3</cp:revision>
  <dcterms:created xsi:type="dcterms:W3CDTF">2017-07-25T23:31:23Z</dcterms:created>
  <dcterms:modified xsi:type="dcterms:W3CDTF">2017-08-20T14:41:18Z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</Properties>
</file>