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Sheet2!$A$5:$A$23</c:f>
              <c:strCache>
                <c:ptCount val="1"/>
                <c:pt idx="0">
                  <c:v>1997 1998 1999 2000 2001 2002 2003 2004 2005 2006 2007 2008 2009 2010 2011 2012 2013 2014 2015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cat>
            <c:numRef>
              <c:f>Sheet2!$A$4:$A$23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Sheet2!$B$4:$B$23</c:f>
              <c:numCache>
                <c:formatCode>###0.00</c:formatCode>
                <c:ptCount val="20"/>
                <c:pt idx="0">
                  <c:v>26.5</c:v>
                </c:pt>
                <c:pt idx="1">
                  <c:v>21</c:v>
                </c:pt>
                <c:pt idx="2">
                  <c:v>22.541666666666668</c:v>
                </c:pt>
                <c:pt idx="3">
                  <c:v>20.918918918918916</c:v>
                </c:pt>
                <c:pt idx="4">
                  <c:v>22.412371134020621</c:v>
                </c:pt>
                <c:pt idx="5">
                  <c:v>22.076923076923084</c:v>
                </c:pt>
                <c:pt idx="6">
                  <c:v>21.971962616822442</c:v>
                </c:pt>
                <c:pt idx="7">
                  <c:v>21.733333333333331</c:v>
                </c:pt>
                <c:pt idx="8">
                  <c:v>21.326388888888893</c:v>
                </c:pt>
                <c:pt idx="9">
                  <c:v>22.164473684210524</c:v>
                </c:pt>
                <c:pt idx="10">
                  <c:v>22.384615384615376</c:v>
                </c:pt>
                <c:pt idx="11">
                  <c:v>20.826923076923094</c:v>
                </c:pt>
                <c:pt idx="12">
                  <c:v>21.322404371584692</c:v>
                </c:pt>
                <c:pt idx="13">
                  <c:v>19.641711229946527</c:v>
                </c:pt>
                <c:pt idx="14">
                  <c:v>20.454545454545439</c:v>
                </c:pt>
                <c:pt idx="15">
                  <c:v>20.397660818713465</c:v>
                </c:pt>
                <c:pt idx="16">
                  <c:v>20.000000000000014</c:v>
                </c:pt>
                <c:pt idx="17">
                  <c:v>19.387931034482747</c:v>
                </c:pt>
                <c:pt idx="18">
                  <c:v>20.713450292397653</c:v>
                </c:pt>
                <c:pt idx="19">
                  <c:v>20.234374999999989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31328"/>
        <c:axId val="52132864"/>
      </c:lineChart>
      <c:catAx>
        <c:axId val="52131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Times New Roman" pitchFamily="18" charset="0"/>
              </a:defRPr>
            </a:pPr>
            <a:endParaRPr lang="ko-KR"/>
          </a:p>
        </c:txPr>
        <c:crossAx val="52132864"/>
        <c:crosses val="autoZero"/>
        <c:auto val="1"/>
        <c:lblAlgn val="ctr"/>
        <c:lblOffset val="100"/>
        <c:noMultiLvlLbl val="0"/>
      </c:catAx>
      <c:valAx>
        <c:axId val="52132864"/>
        <c:scaling>
          <c:orientation val="minMax"/>
          <c:min val="15"/>
        </c:scaling>
        <c:delete val="0"/>
        <c:axPos val="l"/>
        <c:majorGridlines/>
        <c:numFmt formatCode="#,##0_);[Red]\(#,##0\)" sourceLinked="0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Times New Roman" pitchFamily="18" charset="0"/>
              </a:defRPr>
            </a:pPr>
            <a:endParaRPr lang="ko-KR"/>
          </a:p>
        </c:txPr>
        <c:crossAx val="52131328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463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82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37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3240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52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001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934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173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969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902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66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119A1-F931-4C3A-8A59-609258EEC678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06378-E5F6-4C44-B298-EC0725DD6D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881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차트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509627"/>
              </p:ext>
            </p:extLst>
          </p:nvPr>
        </p:nvGraphicFramePr>
        <p:xfrm>
          <a:off x="1043608" y="908720"/>
          <a:ext cx="7351911" cy="4751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직사각형 4"/>
          <p:cNvSpPr/>
          <p:nvPr/>
        </p:nvSpPr>
        <p:spPr>
          <a:xfrm>
            <a:off x="3109326" y="6101102"/>
            <a:ext cx="3687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Figure 1. The mean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age of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occurrence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 rot="16200000">
            <a:off x="90071" y="2546624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Age (years)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4648049" y="5659897"/>
            <a:ext cx="61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Year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8954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화면 슬라이드 쇼(4:3)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win7</dc:creator>
  <cp:lastModifiedBy>win7</cp:lastModifiedBy>
  <cp:revision>1</cp:revision>
  <dcterms:created xsi:type="dcterms:W3CDTF">2017-08-20T03:59:58Z</dcterms:created>
  <dcterms:modified xsi:type="dcterms:W3CDTF">2017-08-20T04:00:15Z</dcterms:modified>
</cp:coreProperties>
</file>