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124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2017-08-20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184482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effectLst/>
              </a:rPr>
              <a:t>Outcomes </a:t>
            </a:r>
            <a:r>
              <a:rPr lang="en-US" altLang="ko-KR" dirty="0">
                <a:effectLst/>
              </a:rPr>
              <a:t>of surgical intervention for infective endocarditis in pediatric patients</a:t>
            </a:r>
            <a:r>
              <a:rPr lang="ko-KR" altLang="ko-KR" dirty="0">
                <a:effectLst/>
              </a:rPr>
              <a:t/>
            </a:r>
            <a:br>
              <a:rPr lang="ko-KR" altLang="ko-KR" dirty="0">
                <a:effectLst/>
              </a:rPr>
            </a:b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/>
              <a:t>Infective endocarditis (IE) which is an uncommon disease in pediatric patients can cause significant morbidity and mortality. IE is treated with antibiotics as well as surgical intervention. </a:t>
            </a:r>
            <a:endParaRPr lang="en-US" altLang="ko-KR" sz="2400" dirty="0" smtClean="0"/>
          </a:p>
          <a:p>
            <a:endParaRPr lang="en-US" altLang="ko-KR" sz="2000" dirty="0"/>
          </a:p>
          <a:p>
            <a:endParaRPr lang="en-US" altLang="ko-KR" sz="2000" dirty="0" smtClean="0"/>
          </a:p>
          <a:p>
            <a:endParaRPr lang="en-US" altLang="ko-KR" sz="2000" dirty="0"/>
          </a:p>
          <a:p>
            <a:r>
              <a:rPr lang="en-US" altLang="ko-KR" sz="2400" dirty="0" smtClean="0"/>
              <a:t>The </a:t>
            </a:r>
            <a:r>
              <a:rPr lang="en-US" altLang="ko-KR" sz="2400" dirty="0"/>
              <a:t>aim of this study is was to identify the demographic of IE in children and outcomes of surgical therapy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Between </a:t>
            </a:r>
            <a:r>
              <a:rPr lang="en-US" altLang="ko-KR" sz="2400" dirty="0"/>
              <a:t>1990 and 2017, 39 patients (24 males) under 18 years underwent surgical intervention for infective endocarditis.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sz="2400" dirty="0"/>
              <a:t>Median age was 8.2 years (0.1 to 17.9). The organisms were detected in 29 patients’ blood culture, Streptococcus </a:t>
            </a:r>
            <a:r>
              <a:rPr lang="en-US" altLang="ko-KR" sz="2400" dirty="0" err="1"/>
              <a:t>Viridans</a:t>
            </a:r>
            <a:r>
              <a:rPr lang="en-US" altLang="ko-KR" sz="2400" dirty="0"/>
              <a:t> (n=12) and Staphylococcus aureus (n=10) were predominant </a:t>
            </a:r>
            <a:r>
              <a:rPr lang="en-US" altLang="ko-KR" sz="2400" dirty="0" smtClean="0"/>
              <a:t>organisms.</a:t>
            </a:r>
            <a:endParaRPr lang="en-US" altLang="ko-KR" sz="2400" dirty="0"/>
          </a:p>
          <a:p>
            <a:r>
              <a:rPr lang="en-US" altLang="ko-KR" sz="2400" dirty="0" smtClean="0"/>
              <a:t>Vegetation </a:t>
            </a:r>
            <a:r>
              <a:rPr lang="en-US" altLang="ko-KR" sz="2400" dirty="0"/>
              <a:t>were revealed in echocardiography in 34 patients, but operative findings was confirmed vegetation in 30 patients. </a:t>
            </a:r>
            <a:endParaRPr lang="en-US" altLang="ko-KR" sz="2400" dirty="0"/>
          </a:p>
          <a:p>
            <a:r>
              <a:rPr lang="en-US" altLang="ko-KR" sz="2400" dirty="0" smtClean="0"/>
              <a:t>Embolic </a:t>
            </a:r>
            <a:r>
              <a:rPr lang="en-US" altLang="ko-KR" sz="2400" dirty="0"/>
              <a:t>events were occurred in 16 patients (Right side embolism in 10). Median duration of antibiotics was 6 weeks (range, 0 to 14.9). </a:t>
            </a:r>
            <a:endParaRPr lang="en-US" altLang="ko-KR" sz="2400" dirty="0" smtClean="0"/>
          </a:p>
          <a:p>
            <a:r>
              <a:rPr lang="en-US" altLang="ko-KR" sz="2400" dirty="0" smtClean="0"/>
              <a:t>Thirty </a:t>
            </a:r>
            <a:r>
              <a:rPr lang="en-US" altLang="ko-KR" sz="2400" dirty="0"/>
              <a:t>patients (76.9%) had a congenital heart disease (CHD), 14 patients had a previous cardiac operation for correction of CHD.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ko-KR" dirty="0"/>
              <a:t>Surgical intervention included vegetation in 32, valve repair in 8, valve replacement in 11 and conduit replacement in 4.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In </a:t>
            </a:r>
            <a:r>
              <a:rPr lang="en-US" altLang="ko-KR" dirty="0"/>
              <a:t>patients who underwent valve repair or replacement, reoperation for valve was performed in 4 patients (recurred IE in 1).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There </a:t>
            </a:r>
            <a:r>
              <a:rPr lang="en-US" altLang="ko-KR" dirty="0"/>
              <a:t>were three early death due </a:t>
            </a:r>
            <a:r>
              <a:rPr lang="en-US" altLang="ko-KR" dirty="0" smtClean="0"/>
              <a:t>to uncontrolled </a:t>
            </a:r>
            <a:r>
              <a:rPr lang="en-US" altLang="ko-KR" dirty="0"/>
              <a:t>sepsis after neonatal correction of CHD. There were two late death after operation.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Freedom </a:t>
            </a:r>
            <a:r>
              <a:rPr lang="en-US" altLang="ko-KR" dirty="0"/>
              <a:t>from death and 5 years were 92.0% </a:t>
            </a:r>
            <a:r>
              <a:rPr lang="ko-KR" altLang="ko-KR" dirty="0"/>
              <a:t>± </a:t>
            </a:r>
            <a:r>
              <a:rPr lang="en-US" altLang="ko-KR" dirty="0"/>
              <a:t>4.5%.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95179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/>
              <a:t>The outcome of surgical therapy for IE in pediatric population is acceptable. </a:t>
            </a:r>
            <a:endParaRPr lang="en-US" altLang="ko-KR" sz="2400" dirty="0" smtClean="0"/>
          </a:p>
          <a:p>
            <a:endParaRPr lang="en-US" altLang="ko-KR" sz="2400" dirty="0"/>
          </a:p>
          <a:p>
            <a:endParaRPr lang="en-US" altLang="ko-KR" sz="2400" dirty="0" smtClean="0"/>
          </a:p>
          <a:p>
            <a:r>
              <a:rPr lang="en-US" altLang="ko-KR" sz="2400" dirty="0" smtClean="0"/>
              <a:t>Surgical </a:t>
            </a:r>
            <a:r>
              <a:rPr lang="en-US" altLang="ko-KR" sz="2400" dirty="0"/>
              <a:t>outcome of infective endocarditis related to uncontrolled sepsis following neonatal repair of CHD is suboptimal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304</Words>
  <Application>Microsoft Office PowerPoint</Application>
  <PresentationFormat>화면 슬라이드 쇼(4:3)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Outcomes of surgical intervention for infective endocarditis in pediatric patients  </vt:lpstr>
      <vt:lpstr>Purpose</vt:lpstr>
      <vt:lpstr>Methods</vt:lpstr>
      <vt:lpstr>Results</vt:lpstr>
      <vt:lpstr>Results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박원균</cp:lastModifiedBy>
  <cp:revision>4</cp:revision>
  <dcterms:created xsi:type="dcterms:W3CDTF">2017-07-25T23:31:23Z</dcterms:created>
  <dcterms:modified xsi:type="dcterms:W3CDTF">2017-08-20T14:23:39Z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</Properties>
</file>