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7D95-12AA-4E69-9284-843D13DFB501}" type="datetimeFigureOut">
              <a:rPr lang="ko-KR" altLang="en-US" smtClean="0"/>
              <a:t>2017-08-10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7F52-3A10-4246-B16A-740CE4ADB1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2065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7D95-12AA-4E69-9284-843D13DFB501}" type="datetimeFigureOut">
              <a:rPr lang="ko-KR" altLang="en-US" smtClean="0"/>
              <a:t>2017-08-10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7F52-3A10-4246-B16A-740CE4ADB1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947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7D95-12AA-4E69-9284-843D13DFB501}" type="datetimeFigureOut">
              <a:rPr lang="ko-KR" altLang="en-US" smtClean="0"/>
              <a:t>2017-08-10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7F52-3A10-4246-B16A-740CE4ADB1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279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7D95-12AA-4E69-9284-843D13DFB501}" type="datetimeFigureOut">
              <a:rPr lang="ko-KR" altLang="en-US" smtClean="0"/>
              <a:t>2017-08-10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7F52-3A10-4246-B16A-740CE4ADB1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9567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7D95-12AA-4E69-9284-843D13DFB501}" type="datetimeFigureOut">
              <a:rPr lang="ko-KR" altLang="en-US" smtClean="0"/>
              <a:t>2017-08-10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7F52-3A10-4246-B16A-740CE4ADB1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6743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7D95-12AA-4E69-9284-843D13DFB501}" type="datetimeFigureOut">
              <a:rPr lang="ko-KR" altLang="en-US" smtClean="0"/>
              <a:t>2017-08-10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7F52-3A10-4246-B16A-740CE4ADB1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1933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7D95-12AA-4E69-9284-843D13DFB501}" type="datetimeFigureOut">
              <a:rPr lang="ko-KR" altLang="en-US" smtClean="0"/>
              <a:t>2017-08-10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7F52-3A10-4246-B16A-740CE4ADB1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581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7D95-12AA-4E69-9284-843D13DFB501}" type="datetimeFigureOut">
              <a:rPr lang="ko-KR" altLang="en-US" smtClean="0"/>
              <a:t>2017-08-10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7F52-3A10-4246-B16A-740CE4ADB1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7309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7D95-12AA-4E69-9284-843D13DFB501}" type="datetimeFigureOut">
              <a:rPr lang="ko-KR" altLang="en-US" smtClean="0"/>
              <a:t>2017-08-10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7F52-3A10-4246-B16A-740CE4ADB1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853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7D95-12AA-4E69-9284-843D13DFB501}" type="datetimeFigureOut">
              <a:rPr lang="ko-KR" altLang="en-US" smtClean="0"/>
              <a:t>2017-08-10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7F52-3A10-4246-B16A-740CE4ADB1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3446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7D95-12AA-4E69-9284-843D13DFB501}" type="datetimeFigureOut">
              <a:rPr lang="ko-KR" altLang="en-US" smtClean="0"/>
              <a:t>2017-08-10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7F52-3A10-4246-B16A-740CE4ADB1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378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7D95-12AA-4E69-9284-843D13DFB501}" type="datetimeFigureOut">
              <a:rPr lang="ko-KR" altLang="en-US" smtClean="0"/>
              <a:t>2017-08-10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7F52-3A10-4246-B16A-740CE4ADB1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9200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7" name="_x160872696" descr="EMB00000fc414a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7067" y="1836761"/>
            <a:ext cx="2771775" cy="166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9" name="_x160736568" descr="EMB00000fc414a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563" y="1834133"/>
            <a:ext cx="2776538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31" name="_x160951456" descr="EMB00000fc414a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501008"/>
            <a:ext cx="2751138" cy="165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33" name="_x160840144" descr="EMB00000fc414a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563" y="3501008"/>
            <a:ext cx="2751138" cy="165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59682" y="5373216"/>
            <a:ext cx="729744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cs typeface="Times New Roman"/>
              </a:rPr>
              <a:t>Figure1. Sham </a:t>
            </a:r>
            <a:r>
              <a:rPr lang="en-US" altLang="ko-KR" sz="1400" dirty="0">
                <a:cs typeface="Times New Roman"/>
              </a:rPr>
              <a:t>group showed statistically significant better systolic and diastolic </a:t>
            </a:r>
            <a:endParaRPr lang="en-US" altLang="ko-KR" sz="1400" dirty="0" smtClean="0">
              <a:cs typeface="Times New Roman"/>
            </a:endParaRPr>
          </a:p>
          <a:p>
            <a:r>
              <a:rPr lang="en-US" altLang="ko-KR" sz="1400" dirty="0" smtClean="0">
                <a:cs typeface="Times New Roman"/>
              </a:rPr>
              <a:t>function than </a:t>
            </a:r>
            <a:r>
              <a:rPr lang="en-US" altLang="ko-KR" sz="1400" dirty="0">
                <a:cs typeface="Times New Roman"/>
              </a:rPr>
              <a:t>any other group. Compared with vehicle and treatment groups </a:t>
            </a:r>
            <a:r>
              <a:rPr lang="en-US" altLang="ko-KR" sz="1400" dirty="0" smtClean="0">
                <a:cs typeface="Times New Roman"/>
              </a:rPr>
              <a:t>in terms </a:t>
            </a:r>
          </a:p>
          <a:p>
            <a:r>
              <a:rPr lang="en-US" altLang="ko-KR" sz="1400" dirty="0" smtClean="0">
                <a:cs typeface="Times New Roman"/>
              </a:rPr>
              <a:t>of systolic </a:t>
            </a:r>
            <a:r>
              <a:rPr lang="en-US" altLang="ko-KR" sz="1400" dirty="0">
                <a:cs typeface="Times New Roman"/>
              </a:rPr>
              <a:t>and diastolic function of heart, systolic function between two groups </a:t>
            </a:r>
            <a:r>
              <a:rPr lang="en-US" altLang="ko-KR" sz="1400" dirty="0" smtClean="0">
                <a:cs typeface="Times New Roman"/>
              </a:rPr>
              <a:t>were </a:t>
            </a:r>
          </a:p>
          <a:p>
            <a:r>
              <a:rPr lang="en-US" altLang="ko-KR" sz="1400" dirty="0" smtClean="0">
                <a:cs typeface="Times New Roman"/>
              </a:rPr>
              <a:t>not </a:t>
            </a:r>
            <a:r>
              <a:rPr lang="en-US" altLang="ko-KR" sz="1400" dirty="0">
                <a:cs typeface="Times New Roman"/>
              </a:rPr>
              <a:t>significantly different at any point. However, diastolic function between </a:t>
            </a:r>
            <a:r>
              <a:rPr lang="en-US" altLang="ko-KR" sz="1400" dirty="0" smtClean="0">
                <a:cs typeface="Times New Roman"/>
              </a:rPr>
              <a:t>vehicle </a:t>
            </a:r>
          </a:p>
          <a:p>
            <a:r>
              <a:rPr lang="en-US" altLang="ko-KR" sz="1400" dirty="0" smtClean="0">
                <a:cs typeface="Times New Roman"/>
              </a:rPr>
              <a:t>and </a:t>
            </a:r>
            <a:r>
              <a:rPr lang="en-US" altLang="ko-KR" sz="1400" dirty="0">
                <a:cs typeface="Times New Roman"/>
              </a:rPr>
              <a:t>treatment groups showed </a:t>
            </a:r>
            <a:r>
              <a:rPr lang="en-US" altLang="ko-KR" sz="1400" dirty="0" smtClean="0">
                <a:cs typeface="Times New Roman"/>
              </a:rPr>
              <a:t>significantly different at 1 week.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84096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62</Words>
  <Application>Microsoft Office PowerPoint</Application>
  <PresentationFormat>화면 슬라이드 쇼(4:3)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</cp:revision>
  <dcterms:created xsi:type="dcterms:W3CDTF">2017-08-10T02:37:30Z</dcterms:created>
  <dcterms:modified xsi:type="dcterms:W3CDTF">2017-08-10T02:42:18Z</dcterms:modified>
</cp:coreProperties>
</file>