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743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084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386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559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8068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256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82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378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034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17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386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2D892-1698-4392-9D04-B9AE37388D04}" type="datetimeFigureOut">
              <a:rPr lang="ko-KR" altLang="en-US" smtClean="0"/>
              <a:t>2017-08-19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D8878-6D3B-4E6A-94B0-A9F0755C2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82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Figure 1. </a:t>
            </a:r>
            <a:r>
              <a:rPr lang="en-US" altLang="ko-KR" sz="2000" dirty="0">
                <a:latin typeface="Times New Roman" pitchFamily="18" charset="0"/>
                <a:cs typeface="Times New Roman" pitchFamily="18" charset="0"/>
              </a:rPr>
              <a:t>The results of flow </a:t>
            </a:r>
            <a:r>
              <a:rPr lang="en-US" altLang="ko-KR" sz="2000" dirty="0" err="1">
                <a:latin typeface="Times New Roman" pitchFamily="18" charset="0"/>
                <a:cs typeface="Times New Roman" pitchFamily="18" charset="0"/>
              </a:rPr>
              <a:t>cytometric</a:t>
            </a:r>
            <a:r>
              <a:rPr lang="en-US" altLang="ko-KR" sz="2000" dirty="0">
                <a:latin typeface="Times New Roman" pitchFamily="18" charset="0"/>
                <a:cs typeface="Times New Roman" pitchFamily="18" charset="0"/>
              </a:rPr>
              <a:t> analysis in 2 groups</a:t>
            </a: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000" dirty="0">
                <a:latin typeface="Times New Roman" pitchFamily="18" charset="0"/>
                <a:cs typeface="Times New Roman" pitchFamily="18" charset="0"/>
              </a:rPr>
              <a:t>A) The ratio of total monocyte (CD14</a:t>
            </a: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+)</a:t>
            </a:r>
            <a:b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000" dirty="0">
                <a:latin typeface="Times New Roman" pitchFamily="18" charset="0"/>
                <a:cs typeface="Times New Roman" pitchFamily="18" charset="0"/>
              </a:rPr>
              <a:t>B) The ratio of classical type in monocyte subsets (CD14+CDC16</a:t>
            </a: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+).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내용 개체 틀 3" descr="F:\Dropbox\0. 학회 참석, 강의, 초록 및 논문 자료\2017-10-10 흉부외과 추계학회\PMX-B HP\캡처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70608"/>
            <a:ext cx="8229600" cy="23851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700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1800" dirty="0" smtClean="0">
                <a:latin typeface="Times New Roman" pitchFamily="18" charset="0"/>
                <a:cs typeface="Times New Roman" pitchFamily="18" charset="0"/>
              </a:rPr>
              <a:t>Figure 2. flow </a:t>
            </a:r>
            <a:r>
              <a:rPr lang="en-US" altLang="ko-KR" sz="1800" dirty="0" err="1" smtClean="0">
                <a:latin typeface="Times New Roman" pitchFamily="18" charset="0"/>
                <a:cs typeface="Times New Roman" pitchFamily="18" charset="0"/>
              </a:rPr>
              <a:t>cytometry</a:t>
            </a:r>
            <a:r>
              <a:rPr lang="en-US" altLang="ko-KR" sz="1800" dirty="0" smtClean="0">
                <a:latin typeface="Times New Roman" pitchFamily="18" charset="0"/>
                <a:cs typeface="Times New Roman" pitchFamily="18" charset="0"/>
              </a:rPr>
              <a:t> : control group</a:t>
            </a:r>
            <a:endParaRPr lang="ko-KR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184" y="1600200"/>
            <a:ext cx="568363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427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764" y="1600200"/>
            <a:ext cx="581247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1800" dirty="0" smtClean="0">
                <a:latin typeface="Times New Roman" pitchFamily="18" charset="0"/>
                <a:cs typeface="Times New Roman" pitchFamily="18" charset="0"/>
              </a:rPr>
              <a:t>Figure 3. flow </a:t>
            </a:r>
            <a:r>
              <a:rPr lang="en-US" altLang="ko-KR" sz="1800" dirty="0" err="1" smtClean="0">
                <a:latin typeface="Times New Roman" pitchFamily="18" charset="0"/>
                <a:cs typeface="Times New Roman" pitchFamily="18" charset="0"/>
              </a:rPr>
              <a:t>cytometry</a:t>
            </a:r>
            <a:r>
              <a:rPr lang="en-US" altLang="ko-K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800" smtClean="0">
                <a:latin typeface="Times New Roman" pitchFamily="18" charset="0"/>
                <a:cs typeface="Times New Roman" pitchFamily="18" charset="0"/>
              </a:rPr>
              <a:t>: filter </a:t>
            </a:r>
            <a:r>
              <a:rPr lang="en-US" altLang="ko-KR" sz="1800" dirty="0" smtClean="0">
                <a:latin typeface="Times New Roman" pitchFamily="18" charset="0"/>
                <a:cs typeface="Times New Roman" pitchFamily="18" charset="0"/>
              </a:rPr>
              <a:t>group</a:t>
            </a:r>
            <a:endParaRPr lang="ko-KR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9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</Words>
  <Application>Microsoft Office PowerPoint</Application>
  <PresentationFormat>화면 슬라이드 쇼(4:3)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Figure 1. The results of flow cytometric analysis in 2 groups.  A) The ratio of total monocyte (CD14+)  B) The ratio of classical type in monocyte subsets (CD14+CDC16+).</vt:lpstr>
      <vt:lpstr>Figure 2. flow cytometry : control group</vt:lpstr>
      <vt:lpstr>Figure 3. flow cytometry : filter group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The results of flow cytometric analysis in 2 groups.  A) The ratio of total monocyte (CD14+)  B) The ratio of classical type in monocyte subsets (CD14+CDC16+).</dc:title>
  <dc:creator>user</dc:creator>
  <cp:lastModifiedBy>user</cp:lastModifiedBy>
  <cp:revision>1</cp:revision>
  <dcterms:created xsi:type="dcterms:W3CDTF">2017-08-19T08:00:00Z</dcterms:created>
  <dcterms:modified xsi:type="dcterms:W3CDTF">2017-08-19T08:03:04Z</dcterms:modified>
</cp:coreProperties>
</file>