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15" d="100"/>
          <a:sy n="115" d="100"/>
        </p:scale>
        <p:origin x="-152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dirty="0" smtClean="0"/>
              <a:t>마스터 부제목 스타일 편집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0D900-04B7-4FEA-91BF-97BCF1F25B41}" type="datetimeFigureOut">
              <a:rPr lang="ko-KR" altLang="en-US" smtClean="0"/>
              <a:t>2018-08-01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4DFB8-9DCA-4123-8241-D2B212385B26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"/>
            <a:ext cx="4572000" cy="67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0754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0D900-04B7-4FEA-91BF-97BCF1F25B41}" type="datetimeFigureOut">
              <a:rPr lang="ko-KR" altLang="en-US" smtClean="0"/>
              <a:t>2018-08-01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4DFB8-9DCA-4123-8241-D2B212385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26801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0D900-04B7-4FEA-91BF-97BCF1F25B41}" type="datetimeFigureOut">
              <a:rPr lang="ko-KR" altLang="en-US" smtClean="0"/>
              <a:t>2018-08-01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4DFB8-9DCA-4123-8241-D2B212385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37730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16317"/>
            <a:ext cx="4114800" cy="908428"/>
          </a:xfrm>
        </p:spPr>
        <p:txBody>
          <a:bodyPr>
            <a:noAutofit/>
          </a:bodyPr>
          <a:lstStyle>
            <a:lvl1pPr algn="l">
              <a:defRPr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968552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0D900-04B7-4FEA-91BF-97BCF1F25B41}" type="datetimeFigureOut">
              <a:rPr lang="ko-KR" altLang="en-US" smtClean="0"/>
              <a:t>2018-08-01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4DFB8-9DCA-4123-8241-D2B212385B26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-5293"/>
            <a:ext cx="4574807" cy="675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6881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0D900-04B7-4FEA-91BF-97BCF1F25B41}" type="datetimeFigureOut">
              <a:rPr lang="ko-KR" altLang="en-US" smtClean="0"/>
              <a:t>2018-08-01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4DFB8-9DCA-4123-8241-D2B212385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53069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0D900-04B7-4FEA-91BF-97BCF1F25B41}" type="datetimeFigureOut">
              <a:rPr lang="ko-KR" altLang="en-US" smtClean="0"/>
              <a:t>2018-08-01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4DFB8-9DCA-4123-8241-D2B212385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6657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0D900-04B7-4FEA-91BF-97BCF1F25B41}" type="datetimeFigureOut">
              <a:rPr lang="ko-KR" altLang="en-US" smtClean="0"/>
              <a:t>2018-08-01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4DFB8-9DCA-4123-8241-D2B212385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0794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0D900-04B7-4FEA-91BF-97BCF1F25B41}" type="datetimeFigureOut">
              <a:rPr lang="ko-KR" altLang="en-US" smtClean="0"/>
              <a:t>2018-08-01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4DFB8-9DCA-4123-8241-D2B212385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03720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0D900-04B7-4FEA-91BF-97BCF1F25B41}" type="datetimeFigureOut">
              <a:rPr lang="ko-KR" altLang="en-US" smtClean="0"/>
              <a:t>2018-08-01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4DFB8-9DCA-4123-8241-D2B212385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43995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0D900-04B7-4FEA-91BF-97BCF1F25B41}" type="datetimeFigureOut">
              <a:rPr lang="ko-KR" altLang="en-US" smtClean="0"/>
              <a:t>2018-08-01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4DFB8-9DCA-4123-8241-D2B212385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67954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0D900-04B7-4FEA-91BF-97BCF1F25B41}" type="datetimeFigureOut">
              <a:rPr lang="ko-KR" altLang="en-US" smtClean="0"/>
              <a:t>2018-08-01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4DFB8-9DCA-4123-8241-D2B212385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2169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50D900-04B7-4FEA-91BF-97BCF1F25B41}" type="datetimeFigureOut">
              <a:rPr lang="ko-KR" altLang="en-US" smtClean="0"/>
              <a:t>2018-08-01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4DFB8-9DCA-4123-8241-D2B212385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2062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1238895"/>
            <a:ext cx="7772400" cy="1470025"/>
          </a:xfrm>
        </p:spPr>
        <p:txBody>
          <a:bodyPr/>
          <a:lstStyle/>
          <a:p>
            <a:r>
              <a:rPr lang="ko-KR" altLang="en-US" dirty="0" smtClean="0"/>
              <a:t>제목 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899592" y="3886200"/>
            <a:ext cx="7344816" cy="17526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ko-KR" altLang="en-US" sz="2800" dirty="0" smtClean="0">
                <a:solidFill>
                  <a:schemeClr val="accent2"/>
                </a:solidFill>
              </a:rPr>
              <a:t>공지사항</a:t>
            </a:r>
            <a:endParaRPr lang="en-US" altLang="ko-KR" sz="2800" dirty="0" smtClean="0">
              <a:solidFill>
                <a:schemeClr val="accent2"/>
              </a:solidFill>
            </a:endParaRPr>
          </a:p>
          <a:p>
            <a:pPr marL="800100" lvl="1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2000" dirty="0" smtClean="0">
                <a:solidFill>
                  <a:schemeClr val="accent2"/>
                </a:solidFill>
              </a:rPr>
              <a:t>소속기관이나 저자명이 드러나지 않도록 해주세요</a:t>
            </a:r>
            <a:endParaRPr lang="en-US" altLang="ko-KR" sz="2000" dirty="0" smtClean="0">
              <a:solidFill>
                <a:schemeClr val="accent2"/>
              </a:solidFill>
            </a:endParaRPr>
          </a:p>
          <a:p>
            <a:pPr marL="800100" lvl="1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2000" dirty="0" smtClean="0">
                <a:solidFill>
                  <a:schemeClr val="accent2"/>
                </a:solidFill>
              </a:rPr>
              <a:t>제목 슬라이드 제외 최대 </a:t>
            </a:r>
            <a:r>
              <a:rPr lang="en-US" altLang="ko-KR" sz="2000" dirty="0" smtClean="0">
                <a:solidFill>
                  <a:schemeClr val="accent2"/>
                </a:solidFill>
              </a:rPr>
              <a:t>6</a:t>
            </a:r>
            <a:r>
              <a:rPr lang="ko-KR" altLang="en-US" sz="2000" dirty="0" smtClean="0">
                <a:solidFill>
                  <a:schemeClr val="accent2"/>
                </a:solidFill>
              </a:rPr>
              <a:t>장</a:t>
            </a:r>
            <a:r>
              <a:rPr lang="en-US" altLang="ko-KR" sz="2000" dirty="0" smtClean="0">
                <a:solidFill>
                  <a:schemeClr val="accent2"/>
                </a:solidFill>
              </a:rPr>
              <a:t>, Font size 20 </a:t>
            </a:r>
            <a:r>
              <a:rPr lang="ko-KR" altLang="en-US" sz="2000" dirty="0" smtClean="0">
                <a:solidFill>
                  <a:schemeClr val="accent2"/>
                </a:solidFill>
              </a:rPr>
              <a:t>이상</a:t>
            </a:r>
            <a:endParaRPr lang="en-US" altLang="ko-KR" sz="2000" dirty="0" smtClean="0">
              <a:solidFill>
                <a:schemeClr val="accent2"/>
              </a:solidFill>
            </a:endParaRPr>
          </a:p>
          <a:p>
            <a:pPr marL="800100" lvl="1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2000" dirty="0" smtClean="0">
                <a:solidFill>
                  <a:schemeClr val="accent2"/>
                </a:solidFill>
              </a:rPr>
              <a:t>사진</a:t>
            </a:r>
            <a:r>
              <a:rPr lang="en-US" altLang="ko-KR" sz="2000" dirty="0" smtClean="0">
                <a:solidFill>
                  <a:schemeClr val="accent2"/>
                </a:solidFill>
              </a:rPr>
              <a:t>/illustration</a:t>
            </a:r>
            <a:r>
              <a:rPr lang="ko-KR" altLang="en-US" sz="2000" dirty="0" smtClean="0">
                <a:solidFill>
                  <a:schemeClr val="accent2"/>
                </a:solidFill>
              </a:rPr>
              <a:t>등으로 인해 용량이 큰 경우 </a:t>
            </a:r>
            <a:r>
              <a:rPr lang="en-US" altLang="ko-KR" sz="2000" dirty="0" smtClean="0">
                <a:solidFill>
                  <a:schemeClr val="accent2"/>
                </a:solidFill>
              </a:rPr>
              <a:t>PDF</a:t>
            </a:r>
            <a:r>
              <a:rPr lang="ko-KR" altLang="en-US" sz="2000" dirty="0" smtClean="0">
                <a:solidFill>
                  <a:schemeClr val="accent2"/>
                </a:solidFill>
              </a:rPr>
              <a:t>로 전환해서 접수 </a:t>
            </a:r>
            <a:endParaRPr lang="ko-KR" altLang="en-US" sz="28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4924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Purpose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57015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Methods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37352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Results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52860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629963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34</Words>
  <Application>Microsoft Office PowerPoint</Application>
  <PresentationFormat>화면 슬라이드 쇼(4:3)</PresentationFormat>
  <Paragraphs>9</Paragraphs>
  <Slides>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Office 테마</vt:lpstr>
      <vt:lpstr>제목 </vt:lpstr>
      <vt:lpstr>Purpose</vt:lpstr>
      <vt:lpstr>Methods</vt:lpstr>
      <vt:lpstr>Results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DM300T3A</dc:creator>
  <cp:lastModifiedBy>DM300T3A</cp:lastModifiedBy>
  <cp:revision>4</cp:revision>
  <dcterms:created xsi:type="dcterms:W3CDTF">2017-07-25T23:31:23Z</dcterms:created>
  <dcterms:modified xsi:type="dcterms:W3CDTF">2018-08-01T00:44:40Z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NSCPROP_SA">
    <vt:lpwstr>D:\바탕화면\원외 위원회 활동\학술위원회 - 흉부외과\대한흉부심장혈관외과학회 제49차 추계학술대회 - 소아분야 초록 template.pptx</vt:lpwstr>
  </property>
  <property fmtid="{5C58129F-E5B8-477A-9B38-B3E54BFA04C8}" pid="2">
    <vt:lpwstr>7D41F6C2F44D1686104EF38456D28A9573F8E6546FAE108A29D75B7E2D2759E4</vt:lpwstr>
  </property>
</Properties>
</file>