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4" d="100"/>
          <a:sy n="114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180164" y="0"/>
            <a:ext cx="3963836" cy="92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3075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2680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3773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317"/>
            <a:ext cx="4114800" cy="908428"/>
          </a:xfrm>
        </p:spPr>
        <p:txBody>
          <a:bodyPr>
            <a:noAutofit/>
          </a:bodyPr>
          <a:lstStyle>
            <a:lvl1pPr algn="l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180164" y="0"/>
            <a:ext cx="3963836" cy="92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2688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5306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665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7079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372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439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679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0216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D900-04B7-4FEA-91BF-97BCF1F25B41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4DFB8-9DCA-4123-8241-D2B212385B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4206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1440160"/>
          </a:xfrm>
        </p:spPr>
        <p:txBody>
          <a:bodyPr/>
          <a:lstStyle/>
          <a:p>
            <a:r>
              <a:rPr lang="ko-KR" altLang="en-US" dirty="0" smtClean="0"/>
              <a:t>제목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200800" cy="1872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chemeClr val="accent2"/>
                </a:solidFill>
              </a:rPr>
              <a:t>공지사항</a:t>
            </a:r>
            <a:endParaRPr lang="en-US" altLang="ko-KR" sz="2800" dirty="0" smtClean="0">
              <a:solidFill>
                <a:schemeClr val="accent2"/>
              </a:solidFill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소속기관이나 저자명이 드러나지 않도록 해주세요</a:t>
            </a:r>
            <a:r>
              <a:rPr lang="en-US" altLang="ko-KR" sz="2000" dirty="0" smtClean="0">
                <a:solidFill>
                  <a:schemeClr val="accent2"/>
                </a:solidFill>
              </a:rPr>
              <a:t>.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제목 슬라이드 제외 최대 </a:t>
            </a:r>
            <a:r>
              <a:rPr lang="en-US" altLang="ko-KR" sz="2000" dirty="0" smtClean="0">
                <a:solidFill>
                  <a:schemeClr val="accent2"/>
                </a:solidFill>
              </a:rPr>
              <a:t>6</a:t>
            </a:r>
            <a:r>
              <a:rPr lang="ko-KR" altLang="en-US" sz="2000" dirty="0" smtClean="0">
                <a:solidFill>
                  <a:schemeClr val="accent2"/>
                </a:solidFill>
              </a:rPr>
              <a:t>장</a:t>
            </a:r>
            <a:r>
              <a:rPr lang="en-US" altLang="ko-KR" sz="2000" dirty="0" smtClean="0">
                <a:solidFill>
                  <a:schemeClr val="accent2"/>
                </a:solidFill>
              </a:rPr>
              <a:t>, Font size 20 </a:t>
            </a:r>
            <a:r>
              <a:rPr lang="ko-KR" altLang="en-US" sz="2000" dirty="0" smtClean="0">
                <a:solidFill>
                  <a:schemeClr val="accent2"/>
                </a:solidFill>
              </a:rPr>
              <a:t>이상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사진</a:t>
            </a:r>
            <a:r>
              <a:rPr lang="en-US" altLang="ko-KR" sz="2000" dirty="0" smtClean="0">
                <a:solidFill>
                  <a:schemeClr val="accent2"/>
                </a:solidFill>
              </a:rPr>
              <a:t>/illustration</a:t>
            </a:r>
            <a:r>
              <a:rPr lang="ko-KR" altLang="en-US" sz="2000" dirty="0" smtClean="0">
                <a:solidFill>
                  <a:schemeClr val="accent2"/>
                </a:solidFill>
              </a:rPr>
              <a:t>등으로 인해 용량이 큰 경우 </a:t>
            </a:r>
            <a:r>
              <a:rPr lang="en-US" altLang="ko-KR" sz="2000" dirty="0" smtClean="0">
                <a:solidFill>
                  <a:schemeClr val="accent2"/>
                </a:solidFill>
              </a:rPr>
              <a:t>PDF</a:t>
            </a:r>
            <a:r>
              <a:rPr lang="ko-KR" altLang="en-US" sz="2000" dirty="0" smtClean="0">
                <a:solidFill>
                  <a:schemeClr val="accent2"/>
                </a:solidFill>
              </a:rPr>
              <a:t>로 </a:t>
            </a:r>
            <a:r>
              <a:rPr lang="ko-KR" altLang="en-US" sz="2000" smtClean="0">
                <a:solidFill>
                  <a:schemeClr val="accent2"/>
                </a:solidFill>
              </a:rPr>
              <a:t>전환해서 접수</a:t>
            </a:r>
            <a:endParaRPr lang="ko-KR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92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Purpose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5701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Methods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3735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5286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040560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6299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</Words>
  <Application>Microsoft Office PowerPoint</Application>
  <PresentationFormat>화면 슬라이드 쇼(4:3)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제목 </vt:lpstr>
      <vt:lpstr>Purpose</vt:lpstr>
      <vt:lpstr>Methods</vt:lpstr>
      <vt:lpstr>Results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DM300T3A</dc:creator>
  <cp:lastModifiedBy>ssugi</cp:lastModifiedBy>
  <cp:revision>6</cp:revision>
  <dcterms:created xsi:type="dcterms:W3CDTF">2017-07-25T23:31:23Z</dcterms:created>
  <dcterms:modified xsi:type="dcterms:W3CDTF">2019-05-16T04:13:57Z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D:\바탕화면\원외 위원회 활동\학술위원회 - 흉부외과\대한흉부심장혈관외과학회 제49차 추계학술대회 - 소아분야 초록 template.pptx</vt:lpwstr>
  </property>
  <property fmtid="{5C58129F-E5B8-477A-9B38-B3E54BFA04C8}" pid="2">
    <vt:lpwstr>7D41F6C2F44D1686104EF38456D28A9573F8E6546FAE108A29D75B7E2D2759E4</vt:lpwstr>
  </property>
</Properties>
</file>